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797675" cy="9926638"/>
  <p:defaultTextStyle>
    <a:defPPr>
      <a:defRPr lang="LID4096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>
        <p:scale>
          <a:sx n="100" d="100"/>
          <a:sy n="100" d="100"/>
        </p:scale>
        <p:origin x="798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06/relationships/vbaProject" Target="vbaProject.bin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D59FDD-2674-B40B-6740-FEAA9B11BF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D3D64FF-B2A5-4EF5-66CE-83F0CE2B58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2782E6-B8FB-AA13-D667-8844EE938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0BD6-D28C-4DB3-907E-83CAC9758529}" type="datetimeFigureOut">
              <a:rPr lang="fr-BE" smtClean="0"/>
              <a:t>05-09-23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7AC52EE-4C51-8796-0DB2-189050A16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92BF4F-1406-218F-CD99-B557870F7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1F37E-B197-4D66-BEDD-47C39E80C23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587276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863AC7-CE26-8376-54E9-CC34357DB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9A25315-5067-80EF-BD21-530E6F5F85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9F41766-16DF-8714-3C46-D37248286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0BD6-D28C-4DB3-907E-83CAC9758529}" type="datetimeFigureOut">
              <a:rPr lang="fr-BE" smtClean="0"/>
              <a:t>05-09-23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A3C5BC3-E354-5028-1264-E12B56D53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039F3E-C21E-9F8D-F00E-62292C948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1F37E-B197-4D66-BEDD-47C39E80C23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877221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DB7D8C-7121-F049-B436-2E1683AA4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21EE415-4B6F-A981-E34F-858361E869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7196F5B-A2F7-5363-5C81-4A6444C96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0BD6-D28C-4DB3-907E-83CAC9758529}" type="datetimeFigureOut">
              <a:rPr lang="fr-BE" smtClean="0"/>
              <a:t>05-09-23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825A5BE-0A1B-F2A4-46AC-9847696A7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138E683-9444-4405-212B-D518D15C7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1F37E-B197-4D66-BEDD-47C39E80C23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272660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C867E5-F3B5-9436-C8B6-93475C4BF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3D3E04-F9F3-4E1D-52FA-516DA48215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6C1458C-BA6B-48B6-61C9-DD9D871924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B012236-8759-8BA4-F6BD-3F7604C37A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0BD6-D28C-4DB3-907E-83CAC9758529}" type="datetimeFigureOut">
              <a:rPr lang="fr-BE" smtClean="0"/>
              <a:t>05-09-23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6CFBDD3-CEDD-FF73-780A-3A6FA0DF5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861E2CB-1F2B-F333-D2D7-A66EF2715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1F37E-B197-4D66-BEDD-47C39E80C23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118104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2415B8-6AC0-88BC-EA13-BC7E93E1C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51AA864-2836-01DC-23DA-9BA915A87C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6871F9A-4D59-1079-0768-00E1DD372A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A8B7B8C-042E-6788-D97B-C263EC0B95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BBA0733-279B-F96A-FBFB-EB48E30684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0857582-325F-0221-B92D-6A885EFD0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0BD6-D28C-4DB3-907E-83CAC9758529}" type="datetimeFigureOut">
              <a:rPr lang="fr-BE" smtClean="0"/>
              <a:t>05-09-23</a:t>
            </a:fld>
            <a:endParaRPr lang="fr-BE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5A936EE-9582-2BCF-58F7-4299F81A6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B7F1018-41FB-B81A-9F1D-8256441A2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1F37E-B197-4D66-BEDD-47C39E80C23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747500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8AFBC3-8DB4-9DA2-6ADF-56F7A458C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1813D9A-DEB2-9398-DF82-2A882D159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0BD6-D28C-4DB3-907E-83CAC9758529}" type="datetimeFigureOut">
              <a:rPr lang="fr-BE" smtClean="0"/>
              <a:t>05-09-23</a:t>
            </a:fld>
            <a:endParaRPr lang="fr-BE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862DDFC-25B2-A8CD-4B5E-B069BE601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C253DB0-9648-3225-2228-1FBD791D9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1F37E-B197-4D66-BEDD-47C39E80C23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73005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B814CC2-4386-FBB4-6B05-84C2FD3BC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0BD6-D28C-4DB3-907E-83CAC9758529}" type="datetimeFigureOut">
              <a:rPr lang="fr-BE" smtClean="0"/>
              <a:t>05-09-23</a:t>
            </a:fld>
            <a:endParaRPr lang="fr-BE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83C2D91-8995-6540-6EF0-9E3F8B8785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B5A6CD4-6A7E-7F15-373A-8624C1063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1F37E-B197-4D66-BEDD-47C39E80C23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524667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50E4BA-E36E-3AC4-EA35-054AA729A3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5471FAA-6B92-511A-557D-76A4A941CC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BCC38D0-83A7-AA00-480E-E2FB90BB14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5B89E94-26D3-ED01-432D-EE2A28112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0BD6-D28C-4DB3-907E-83CAC9758529}" type="datetimeFigureOut">
              <a:rPr lang="fr-BE" smtClean="0"/>
              <a:t>05-09-23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F3FA248-0531-1B5F-3AF9-B2763A789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94B7FF3-DD89-93AC-F1EF-AC1CF5E86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1F37E-B197-4D66-BEDD-47C39E80C23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59751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D35D58-87E8-07C7-1925-2FA86A068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30E2161-EB63-7E4A-16AF-7049F7BA84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AB137B3-A482-D736-D693-1522081D5F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32A1AC1-03F4-92FA-9FBD-375EB325D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0BD6-D28C-4DB3-907E-83CAC9758529}" type="datetimeFigureOut">
              <a:rPr lang="fr-BE" smtClean="0"/>
              <a:t>05-09-23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9D9D9A3-3AED-6D9F-1E96-C5F5166B6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31AAB7C-E36E-9E8E-23DB-32B91F978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1F37E-B197-4D66-BEDD-47C39E80C23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972441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E9DE4B-6D5D-812D-4144-7556A4B78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6E1640D-E122-CC35-41CB-BD54813855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C812735-564B-50E5-2D81-60EA993B1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0BD6-D28C-4DB3-907E-83CAC9758529}" type="datetimeFigureOut">
              <a:rPr lang="fr-BE" smtClean="0"/>
              <a:t>05-09-23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ADB46B-16A9-F1C8-528F-030B7B1F6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9CD814-C991-6738-E2E7-AFF03288E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1F37E-B197-4D66-BEDD-47C39E80C23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60153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FD996E8-8F43-3CDC-E28D-D08C24F105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AE7FAC0-9C1A-399E-7164-E09C1FADA1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708C3D4-F5F8-90D4-E3AD-6738B90ACC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0BD6-D28C-4DB3-907E-83CAC9758529}" type="datetimeFigureOut">
              <a:rPr lang="fr-BE" smtClean="0"/>
              <a:t>05-09-23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90D4882-A58C-34AD-828B-457C92E0C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7DA6078-C411-FD60-A92A-4698C98C5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1F37E-B197-4D66-BEDD-47C39E80C23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151767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37C389-6F39-2048-C889-98F03E06C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447CE5B-D600-50B0-93F0-1892186D1C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0BD520D-21EC-B027-9826-20A12C55A5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A0BD6-D28C-4DB3-907E-83CAC9758529}" type="datetimeFigureOut">
              <a:rPr lang="fr-BE" smtClean="0"/>
              <a:t>05-09-23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66089D7-EBDC-A342-34B3-572326208C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0DFE122-6C1D-56FD-DFA3-643B9384CF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11F37E-B197-4D66-BEDD-47C39E80C23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835646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ID4096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F69128D-50EA-0541-E51A-626B2B75B48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9354" y="0"/>
            <a:ext cx="8973292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2B9E0D4-1614-F010-DD3B-D7EF51D994FB}"/>
              </a:ext>
            </a:extLst>
          </p:cNvPr>
          <p:cNvSpPr/>
          <p:nvPr/>
        </p:nvSpPr>
        <p:spPr>
          <a:xfrm>
            <a:off x="1935917" y="293427"/>
            <a:ext cx="1037230" cy="103723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1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3FA6854-B6E3-F29C-8C63-88F6B2E7EA12}"/>
              </a:ext>
            </a:extLst>
          </p:cNvPr>
          <p:cNvSpPr/>
          <p:nvPr/>
        </p:nvSpPr>
        <p:spPr>
          <a:xfrm>
            <a:off x="2973147" y="29342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2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1438F97-FCCA-E867-F15C-A8556DDD1A15}"/>
              </a:ext>
            </a:extLst>
          </p:cNvPr>
          <p:cNvSpPr/>
          <p:nvPr/>
        </p:nvSpPr>
        <p:spPr>
          <a:xfrm>
            <a:off x="4010377" y="29342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3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6CE0D43-F108-7ED4-B435-993CF96A3E47}"/>
              </a:ext>
            </a:extLst>
          </p:cNvPr>
          <p:cNvSpPr/>
          <p:nvPr/>
        </p:nvSpPr>
        <p:spPr>
          <a:xfrm>
            <a:off x="5047607" y="29342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4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F97605E-82E0-4267-0698-5EE69DE2E002}"/>
              </a:ext>
            </a:extLst>
          </p:cNvPr>
          <p:cNvSpPr/>
          <p:nvPr/>
        </p:nvSpPr>
        <p:spPr>
          <a:xfrm>
            <a:off x="6126827" y="29342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5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5A7A2AE-B231-BAB9-7692-E2D4B6D0DE8A}"/>
              </a:ext>
            </a:extLst>
          </p:cNvPr>
          <p:cNvSpPr/>
          <p:nvPr/>
        </p:nvSpPr>
        <p:spPr>
          <a:xfrm>
            <a:off x="7164057" y="29342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6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40A3083-0FCA-2724-E972-E3ECC50CBDEC}"/>
              </a:ext>
            </a:extLst>
          </p:cNvPr>
          <p:cNvSpPr/>
          <p:nvPr/>
        </p:nvSpPr>
        <p:spPr>
          <a:xfrm>
            <a:off x="8201287" y="29342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7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4F26E18-0F4C-1086-6A5E-458EBE5F9305}"/>
              </a:ext>
            </a:extLst>
          </p:cNvPr>
          <p:cNvSpPr/>
          <p:nvPr/>
        </p:nvSpPr>
        <p:spPr>
          <a:xfrm>
            <a:off x="9238517" y="29342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8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14319C9-A8B0-6C74-DA5A-416C77EAB5F1}"/>
              </a:ext>
            </a:extLst>
          </p:cNvPr>
          <p:cNvSpPr/>
          <p:nvPr/>
        </p:nvSpPr>
        <p:spPr>
          <a:xfrm>
            <a:off x="1935917" y="133065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9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1FF1582-8C91-28C9-ABE8-34E26CE1ECD5}"/>
              </a:ext>
            </a:extLst>
          </p:cNvPr>
          <p:cNvSpPr/>
          <p:nvPr/>
        </p:nvSpPr>
        <p:spPr>
          <a:xfrm>
            <a:off x="2973147" y="133065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10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C1EFDE1-1B87-1F85-DDFC-FD8DA4B4E80B}"/>
              </a:ext>
            </a:extLst>
          </p:cNvPr>
          <p:cNvSpPr/>
          <p:nvPr/>
        </p:nvSpPr>
        <p:spPr>
          <a:xfrm>
            <a:off x="4010377" y="133065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11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A3C4886-3C1D-70FD-AD3A-89128B8C4A4D}"/>
              </a:ext>
            </a:extLst>
          </p:cNvPr>
          <p:cNvSpPr/>
          <p:nvPr/>
        </p:nvSpPr>
        <p:spPr>
          <a:xfrm>
            <a:off x="5047607" y="133065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12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3F710F8-CDF9-F494-3771-E2E7A45FDEE9}"/>
              </a:ext>
            </a:extLst>
          </p:cNvPr>
          <p:cNvSpPr/>
          <p:nvPr/>
        </p:nvSpPr>
        <p:spPr>
          <a:xfrm>
            <a:off x="6126827" y="133065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13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5957DFF-D80D-4894-C82E-32654E84AFCC}"/>
              </a:ext>
            </a:extLst>
          </p:cNvPr>
          <p:cNvSpPr/>
          <p:nvPr/>
        </p:nvSpPr>
        <p:spPr>
          <a:xfrm>
            <a:off x="7164057" y="133065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14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A2F4F5B-2004-E325-1A0A-19AD57AD7DA1}"/>
              </a:ext>
            </a:extLst>
          </p:cNvPr>
          <p:cNvSpPr/>
          <p:nvPr/>
        </p:nvSpPr>
        <p:spPr>
          <a:xfrm>
            <a:off x="8201287" y="133065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15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CB34CD4-7B03-6DDA-7CE1-77C9F48C68E8}"/>
              </a:ext>
            </a:extLst>
          </p:cNvPr>
          <p:cNvSpPr/>
          <p:nvPr/>
        </p:nvSpPr>
        <p:spPr>
          <a:xfrm>
            <a:off x="9238517" y="133065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16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4AF9C23-D220-D428-1402-BC6C37A055ED}"/>
              </a:ext>
            </a:extLst>
          </p:cNvPr>
          <p:cNvSpPr/>
          <p:nvPr/>
        </p:nvSpPr>
        <p:spPr>
          <a:xfrm>
            <a:off x="1935917" y="236788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17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8C85328-827F-E37D-4AFE-8872D5FAF947}"/>
              </a:ext>
            </a:extLst>
          </p:cNvPr>
          <p:cNvSpPr/>
          <p:nvPr/>
        </p:nvSpPr>
        <p:spPr>
          <a:xfrm>
            <a:off x="2973147" y="236788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18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2FBF7E5-8DC4-D433-FBDD-41F35D1D1D59}"/>
              </a:ext>
            </a:extLst>
          </p:cNvPr>
          <p:cNvSpPr/>
          <p:nvPr/>
        </p:nvSpPr>
        <p:spPr>
          <a:xfrm>
            <a:off x="4010377" y="236788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19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4CDEF61-CF21-1A00-6066-0A9F7CDA9920}"/>
              </a:ext>
            </a:extLst>
          </p:cNvPr>
          <p:cNvSpPr/>
          <p:nvPr/>
        </p:nvSpPr>
        <p:spPr>
          <a:xfrm>
            <a:off x="5047607" y="236788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20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E883C1B-FE68-3260-FFF5-C30A9DF7B12F}"/>
              </a:ext>
            </a:extLst>
          </p:cNvPr>
          <p:cNvSpPr/>
          <p:nvPr/>
        </p:nvSpPr>
        <p:spPr>
          <a:xfrm>
            <a:off x="6126827" y="236788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21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E276E8A1-E6C1-9084-CB5C-2166FAD9ACB3}"/>
              </a:ext>
            </a:extLst>
          </p:cNvPr>
          <p:cNvSpPr/>
          <p:nvPr/>
        </p:nvSpPr>
        <p:spPr>
          <a:xfrm>
            <a:off x="7164057" y="236788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22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F6D47BB5-EC18-E078-16E4-3AB63043F807}"/>
              </a:ext>
            </a:extLst>
          </p:cNvPr>
          <p:cNvSpPr/>
          <p:nvPr/>
        </p:nvSpPr>
        <p:spPr>
          <a:xfrm>
            <a:off x="8201287" y="236788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23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37F717BE-3B2C-96C8-E10C-8CB27E1D712E}"/>
              </a:ext>
            </a:extLst>
          </p:cNvPr>
          <p:cNvSpPr/>
          <p:nvPr/>
        </p:nvSpPr>
        <p:spPr>
          <a:xfrm>
            <a:off x="9238517" y="2367887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24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B41739D-8A76-8CDD-64D1-F54764F71561}"/>
              </a:ext>
            </a:extLst>
          </p:cNvPr>
          <p:cNvSpPr/>
          <p:nvPr/>
        </p:nvSpPr>
        <p:spPr>
          <a:xfrm>
            <a:off x="1935917" y="3452884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25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A09A038-0691-563C-241A-24605A42C335}"/>
              </a:ext>
            </a:extLst>
          </p:cNvPr>
          <p:cNvSpPr/>
          <p:nvPr/>
        </p:nvSpPr>
        <p:spPr>
          <a:xfrm>
            <a:off x="2973147" y="3452884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26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C600B802-FF0C-57F3-1D48-180D5D0B230F}"/>
              </a:ext>
            </a:extLst>
          </p:cNvPr>
          <p:cNvSpPr/>
          <p:nvPr/>
        </p:nvSpPr>
        <p:spPr>
          <a:xfrm>
            <a:off x="4010377" y="3452884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27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40BD32B-5F0C-DBAC-6C2B-21F4C74C7444}"/>
              </a:ext>
            </a:extLst>
          </p:cNvPr>
          <p:cNvSpPr/>
          <p:nvPr/>
        </p:nvSpPr>
        <p:spPr>
          <a:xfrm>
            <a:off x="5047607" y="3452884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28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031A114D-34D1-C9AC-87DB-11B109B044CD}"/>
              </a:ext>
            </a:extLst>
          </p:cNvPr>
          <p:cNvSpPr/>
          <p:nvPr/>
        </p:nvSpPr>
        <p:spPr>
          <a:xfrm>
            <a:off x="6126827" y="3452884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29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E914449-ECFA-5C3C-2A45-547F0F3EDE49}"/>
              </a:ext>
            </a:extLst>
          </p:cNvPr>
          <p:cNvSpPr/>
          <p:nvPr/>
        </p:nvSpPr>
        <p:spPr>
          <a:xfrm>
            <a:off x="7164057" y="3452884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30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37061F0-9C40-CD1F-5492-7154456D7051}"/>
              </a:ext>
            </a:extLst>
          </p:cNvPr>
          <p:cNvSpPr/>
          <p:nvPr/>
        </p:nvSpPr>
        <p:spPr>
          <a:xfrm>
            <a:off x="8201287" y="3452884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31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57FCC1E6-11BE-4058-B70A-8574F427ACC8}"/>
              </a:ext>
            </a:extLst>
          </p:cNvPr>
          <p:cNvSpPr/>
          <p:nvPr/>
        </p:nvSpPr>
        <p:spPr>
          <a:xfrm>
            <a:off x="9238517" y="3452884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32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42622B6-FB32-36FF-387C-DCD09A938A74}"/>
              </a:ext>
            </a:extLst>
          </p:cNvPr>
          <p:cNvSpPr/>
          <p:nvPr/>
        </p:nvSpPr>
        <p:spPr>
          <a:xfrm>
            <a:off x="1935917" y="4490114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33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7CAF356-8303-03E2-86FD-35946C34E6BE}"/>
              </a:ext>
            </a:extLst>
          </p:cNvPr>
          <p:cNvSpPr/>
          <p:nvPr/>
        </p:nvSpPr>
        <p:spPr>
          <a:xfrm>
            <a:off x="2973147" y="4490114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34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F47A506-9E3B-CFC1-B1C2-50B8A7236C62}"/>
              </a:ext>
            </a:extLst>
          </p:cNvPr>
          <p:cNvSpPr/>
          <p:nvPr/>
        </p:nvSpPr>
        <p:spPr>
          <a:xfrm>
            <a:off x="4010377" y="4490114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35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97E22ECC-797B-3926-92BF-5BA7ADFD0BB5}"/>
              </a:ext>
            </a:extLst>
          </p:cNvPr>
          <p:cNvSpPr/>
          <p:nvPr/>
        </p:nvSpPr>
        <p:spPr>
          <a:xfrm>
            <a:off x="5047607" y="4490114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36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59D9E31B-6EB6-FB5A-5810-5C6E021D0DAC}"/>
              </a:ext>
            </a:extLst>
          </p:cNvPr>
          <p:cNvSpPr/>
          <p:nvPr/>
        </p:nvSpPr>
        <p:spPr>
          <a:xfrm>
            <a:off x="6126827" y="4490114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37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5D696363-01A7-7F2D-2E69-546CB9A6B328}"/>
              </a:ext>
            </a:extLst>
          </p:cNvPr>
          <p:cNvSpPr/>
          <p:nvPr/>
        </p:nvSpPr>
        <p:spPr>
          <a:xfrm>
            <a:off x="7164057" y="4490114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38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4BD8157D-4720-AAAC-21E3-9B688C0C9869}"/>
              </a:ext>
            </a:extLst>
          </p:cNvPr>
          <p:cNvSpPr/>
          <p:nvPr/>
        </p:nvSpPr>
        <p:spPr>
          <a:xfrm>
            <a:off x="8201287" y="4490114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39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FC3C934A-8134-B5E6-E030-6CC7F747014C}"/>
              </a:ext>
            </a:extLst>
          </p:cNvPr>
          <p:cNvSpPr/>
          <p:nvPr/>
        </p:nvSpPr>
        <p:spPr>
          <a:xfrm>
            <a:off x="9238517" y="4490114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40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E24DA3BE-0767-0C92-5499-C24460D63DFD}"/>
              </a:ext>
            </a:extLst>
          </p:cNvPr>
          <p:cNvSpPr/>
          <p:nvPr/>
        </p:nvSpPr>
        <p:spPr>
          <a:xfrm>
            <a:off x="1935917" y="5527343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41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8CA47FB5-C796-E18E-57C3-8BF500AE6DA6}"/>
              </a:ext>
            </a:extLst>
          </p:cNvPr>
          <p:cNvSpPr/>
          <p:nvPr/>
        </p:nvSpPr>
        <p:spPr>
          <a:xfrm>
            <a:off x="2973147" y="5527343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42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D4F5913-915D-C309-1E3F-DC1430E5AB6C}"/>
              </a:ext>
            </a:extLst>
          </p:cNvPr>
          <p:cNvSpPr/>
          <p:nvPr/>
        </p:nvSpPr>
        <p:spPr>
          <a:xfrm>
            <a:off x="4010377" y="5527343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43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B7818B55-E744-0504-E05A-1B00C39DC835}"/>
              </a:ext>
            </a:extLst>
          </p:cNvPr>
          <p:cNvSpPr/>
          <p:nvPr/>
        </p:nvSpPr>
        <p:spPr>
          <a:xfrm>
            <a:off x="5047607" y="5527343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44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3549ED35-DF56-39EF-CE74-C74C1003DD51}"/>
              </a:ext>
            </a:extLst>
          </p:cNvPr>
          <p:cNvSpPr/>
          <p:nvPr/>
        </p:nvSpPr>
        <p:spPr>
          <a:xfrm>
            <a:off x="6126827" y="5527343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45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EF08290E-B4AB-3944-2661-775FB39BA23C}"/>
              </a:ext>
            </a:extLst>
          </p:cNvPr>
          <p:cNvSpPr/>
          <p:nvPr/>
        </p:nvSpPr>
        <p:spPr>
          <a:xfrm>
            <a:off x="7164057" y="5527343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46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C4679509-6466-C480-4684-A2CEF86D8A62}"/>
              </a:ext>
            </a:extLst>
          </p:cNvPr>
          <p:cNvSpPr/>
          <p:nvPr/>
        </p:nvSpPr>
        <p:spPr>
          <a:xfrm>
            <a:off x="8201287" y="5527343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47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57C91ADA-5676-CC1E-6B9B-698C86483D6A}"/>
              </a:ext>
            </a:extLst>
          </p:cNvPr>
          <p:cNvSpPr/>
          <p:nvPr/>
        </p:nvSpPr>
        <p:spPr>
          <a:xfrm>
            <a:off x="9238517" y="5527343"/>
            <a:ext cx="1037230" cy="10372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/>
              <a:t>48</a:t>
            </a:r>
          </a:p>
        </p:txBody>
      </p:sp>
      <p:sp>
        <p:nvSpPr>
          <p:cNvPr id="63" name="ZoneTexte 62">
            <a:hlinkClick r:id="" action="ppaction://macro?name=UpdateRandomNumber"/>
            <a:extLst>
              <a:ext uri="{FF2B5EF4-FFF2-40B4-BE49-F238E27FC236}">
                <a16:creationId xmlns:a16="http://schemas.microsoft.com/office/drawing/2014/main" id="{FB1F9536-7294-476B-FAA2-F096B4B777DF}"/>
              </a:ext>
            </a:extLst>
          </p:cNvPr>
          <p:cNvSpPr txBox="1"/>
          <p:nvPr/>
        </p:nvSpPr>
        <p:spPr>
          <a:xfrm>
            <a:off x="11000227" y="565345"/>
            <a:ext cx="900000" cy="76944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fr-BE" sz="4400" b="1"/>
              <a:t>3</a:t>
            </a:r>
            <a:endParaRPr lang="fr-BE" sz="4400" b="1" dirty="0"/>
          </a:p>
        </p:txBody>
      </p:sp>
      <p:sp>
        <p:nvSpPr>
          <p:cNvPr id="64" name="ZoneTexte 63">
            <a:hlinkClick r:id="" action="ppaction://macro?name=UpdateRandomNumber4"/>
            <a:extLst>
              <a:ext uri="{FF2B5EF4-FFF2-40B4-BE49-F238E27FC236}">
                <a16:creationId xmlns:a16="http://schemas.microsoft.com/office/drawing/2014/main" id="{31B34227-381C-71A6-0194-77B5B24E173B}"/>
              </a:ext>
            </a:extLst>
          </p:cNvPr>
          <p:cNvSpPr txBox="1"/>
          <p:nvPr/>
        </p:nvSpPr>
        <p:spPr>
          <a:xfrm>
            <a:off x="11000227" y="1849272"/>
            <a:ext cx="900000" cy="76944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fr-BE" sz="4400" b="1"/>
              <a:t>2</a:t>
            </a:r>
            <a:endParaRPr lang="fr-BE" sz="4400" b="1" dirty="0"/>
          </a:p>
        </p:txBody>
      </p:sp>
      <p:sp>
        <p:nvSpPr>
          <p:cNvPr id="65" name="ZoneTexte 64">
            <a:extLst>
              <a:ext uri="{FF2B5EF4-FFF2-40B4-BE49-F238E27FC236}">
                <a16:creationId xmlns:a16="http://schemas.microsoft.com/office/drawing/2014/main" id="{B64C1E20-2214-34A5-FCED-51B70621D931}"/>
              </a:ext>
            </a:extLst>
          </p:cNvPr>
          <p:cNvSpPr txBox="1"/>
          <p:nvPr/>
        </p:nvSpPr>
        <p:spPr>
          <a:xfrm>
            <a:off x="11000227" y="292130"/>
            <a:ext cx="8723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sz="1050" dirty="0"/>
              <a:t>Dé à 6 faces</a:t>
            </a:r>
          </a:p>
        </p:txBody>
      </p:sp>
      <p:sp>
        <p:nvSpPr>
          <p:cNvPr id="66" name="ZoneTexte 65">
            <a:extLst>
              <a:ext uri="{FF2B5EF4-FFF2-40B4-BE49-F238E27FC236}">
                <a16:creationId xmlns:a16="http://schemas.microsoft.com/office/drawing/2014/main" id="{9654F8A9-E4C1-8FAA-AE1A-D403BAB0A354}"/>
              </a:ext>
            </a:extLst>
          </p:cNvPr>
          <p:cNvSpPr txBox="1"/>
          <p:nvPr/>
        </p:nvSpPr>
        <p:spPr>
          <a:xfrm>
            <a:off x="11000226" y="1587662"/>
            <a:ext cx="8723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sz="1050" dirty="0"/>
              <a:t>Dé à 4 faces</a:t>
            </a:r>
          </a:p>
        </p:txBody>
      </p:sp>
      <p:sp>
        <p:nvSpPr>
          <p:cNvPr id="68" name="ZoneTexte 67">
            <a:extLst>
              <a:ext uri="{FF2B5EF4-FFF2-40B4-BE49-F238E27FC236}">
                <a16:creationId xmlns:a16="http://schemas.microsoft.com/office/drawing/2014/main" id="{2CE20D18-6A6A-D0FB-331E-96588AAFB7ED}"/>
              </a:ext>
            </a:extLst>
          </p:cNvPr>
          <p:cNvSpPr txBox="1"/>
          <p:nvPr/>
        </p:nvSpPr>
        <p:spPr>
          <a:xfrm>
            <a:off x="11118047" y="3009269"/>
            <a:ext cx="63671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sz="1050" dirty="0"/>
              <a:t>Tours n°</a:t>
            </a:r>
          </a:p>
        </p:txBody>
      </p:sp>
      <p:sp>
        <p:nvSpPr>
          <p:cNvPr id="67" name="txtTours">
            <a:hlinkClick r:id="" action="ppaction://macro?name=UpdateRandomNumber4"/>
            <a:extLst>
              <a:ext uri="{FF2B5EF4-FFF2-40B4-BE49-F238E27FC236}">
                <a16:creationId xmlns:a16="http://schemas.microsoft.com/office/drawing/2014/main" id="{EC892EA2-8CE4-8A41-778B-4277B6B349BB}"/>
              </a:ext>
            </a:extLst>
          </p:cNvPr>
          <p:cNvSpPr txBox="1"/>
          <p:nvPr/>
        </p:nvSpPr>
        <p:spPr>
          <a:xfrm>
            <a:off x="11000227" y="3270879"/>
            <a:ext cx="900000" cy="76944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fr-BE" sz="4400" b="1" dirty="0"/>
              <a:t>--</a:t>
            </a:r>
          </a:p>
        </p:txBody>
      </p:sp>
      <p:pic>
        <p:nvPicPr>
          <p:cNvPr id="3" name="Image 2" descr="Une image contenant dessin humoristique, jouet, Animation, Personnage de fiction&#10;&#10;Description générée automatiquement">
            <a:extLst>
              <a:ext uri="{FF2B5EF4-FFF2-40B4-BE49-F238E27FC236}">
                <a16:creationId xmlns:a16="http://schemas.microsoft.com/office/drawing/2014/main" id="{95DD49D2-8065-C6F0-CE3F-CA6832229B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124" y="585298"/>
            <a:ext cx="604295" cy="754035"/>
          </a:xfrm>
          <a:prstGeom prst="rect">
            <a:avLst/>
          </a:prstGeom>
        </p:spPr>
      </p:pic>
      <p:pic>
        <p:nvPicPr>
          <p:cNvPr id="22" name="Image 21" descr="Une image contenant jouet, Animation, dessin humoristique, Dessin animé&#10;&#10;Description générée automatiquement">
            <a:extLst>
              <a:ext uri="{FF2B5EF4-FFF2-40B4-BE49-F238E27FC236}">
                <a16:creationId xmlns:a16="http://schemas.microsoft.com/office/drawing/2014/main" id="{E50DF63C-E61D-424A-2D39-E067629F53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736" y="1462278"/>
            <a:ext cx="421683" cy="773988"/>
          </a:xfrm>
          <a:prstGeom prst="rect">
            <a:avLst/>
          </a:prstGeom>
        </p:spPr>
      </p:pic>
      <p:pic>
        <p:nvPicPr>
          <p:cNvPr id="24" name="Image 23" descr="Une image contenant cercle, Graphique, créativité, astronomie&#10;&#10;Description générée automatiquement">
            <a:extLst>
              <a:ext uri="{FF2B5EF4-FFF2-40B4-BE49-F238E27FC236}">
                <a16:creationId xmlns:a16="http://schemas.microsoft.com/office/drawing/2014/main" id="{969AB0F6-58CA-36ED-BF31-0074E250D0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735" y="2393483"/>
            <a:ext cx="421684" cy="493019"/>
          </a:xfrm>
          <a:prstGeom prst="rect">
            <a:avLst/>
          </a:prstGeom>
        </p:spPr>
      </p:pic>
      <p:pic>
        <p:nvPicPr>
          <p:cNvPr id="26" name="Image 25" descr="Une image contenant dessin humoristique, clipart, oiseau, illustration&#10;&#10;Description générée automatiquement">
            <a:extLst>
              <a:ext uri="{FF2B5EF4-FFF2-40B4-BE49-F238E27FC236}">
                <a16:creationId xmlns:a16="http://schemas.microsoft.com/office/drawing/2014/main" id="{B6D94B46-D44A-839C-5A5D-FDDE564D071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892" y="3096735"/>
            <a:ext cx="501829" cy="501829"/>
          </a:xfrm>
          <a:prstGeom prst="rect">
            <a:avLst/>
          </a:prstGeom>
        </p:spPr>
      </p:pic>
      <p:pic>
        <p:nvPicPr>
          <p:cNvPr id="27" name="Image 26" descr="Une image contenant clipart, dessin, illustration, dessin humoristique&#10;&#10;Description générée automatiquement">
            <a:extLst>
              <a:ext uri="{FF2B5EF4-FFF2-40B4-BE49-F238E27FC236}">
                <a16:creationId xmlns:a16="http://schemas.microsoft.com/office/drawing/2014/main" id="{443C60D6-9472-2D15-EB26-82A9D274FC1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8485" b="91152" l="5465" r="92442">
                        <a14:foregroundMark x1="40930" y1="87273" x2="76977" y2="85212"/>
                        <a14:foregroundMark x1="76977" y1="85212" x2="25814" y2="88000"/>
                        <a14:foregroundMark x1="25814" y1="88000" x2="59535" y2="91152"/>
                        <a14:foregroundMark x1="59535" y1="91152" x2="83256" y2="89697"/>
                        <a14:foregroundMark x1="83256" y1="89697" x2="64419" y2="83030"/>
                        <a14:foregroundMark x1="64419" y1="83030" x2="42674" y2="82303"/>
                        <a14:foregroundMark x1="43837" y1="84364" x2="63721" y2="88727"/>
                        <a14:foregroundMark x1="63721" y1="88727" x2="82558" y2="84727"/>
                        <a14:foregroundMark x1="82558" y1="84727" x2="80581" y2="83152"/>
                        <a14:foregroundMark x1="88023" y1="84000" x2="82791" y2="86424"/>
                        <a14:foregroundMark x1="66744" y1="40121" x2="56279" y2="25333"/>
                        <a14:foregroundMark x1="56279" y1="25333" x2="50233" y2="23273"/>
                        <a14:foregroundMark x1="92093" y1="86788" x2="92442" y2="76000"/>
                        <a14:foregroundMark x1="12907" y1="62667" x2="6395" y2="67879"/>
                        <a14:foregroundMark x1="46395" y1="10061" x2="39767" y2="8485"/>
                        <a14:foregroundMark x1="5465" y1="56970" x2="6279" y2="53576"/>
                        <a14:foregroundMark x1="47674" y1="63030" x2="60349" y2="67273"/>
                        <a14:foregroundMark x1="72093" y1="64727" x2="82791" y2="68970"/>
                        <a14:foregroundMark x1="80814" y1="69333" x2="78488" y2="67152"/>
                        <a14:foregroundMark x1="82326" y1="64727" x2="78488" y2="66061"/>
                        <a14:foregroundMark x1="81395" y1="64727" x2="76163" y2="65697"/>
                        <a14:foregroundMark x1="81744" y1="64121" x2="78023" y2="65455"/>
                        <a14:foregroundMark x1="56628" y1="66545" x2="46744" y2="69939"/>
                        <a14:foregroundMark x1="50465" y1="64848" x2="49651" y2="73818"/>
                        <a14:foregroundMark x1="49651" y1="64848" x2="51744" y2="71758"/>
                        <a14:foregroundMark x1="56860" y1="67273" x2="58256" y2="72606"/>
                        <a14:foregroundMark x1="61860" y1="68121" x2="54070" y2="72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49" y="3808797"/>
            <a:ext cx="603802" cy="579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88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4B52272-CE1C-6D9B-DE80-3EF9D35204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532" y="0"/>
            <a:ext cx="104729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0427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DE741B-7EA8-BF01-ACBC-5B1A0987CE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163" y="3501354"/>
            <a:ext cx="9642764" cy="2703645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06BE579-3BB8-0F42-1318-0A2F30596E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637" y="1254515"/>
            <a:ext cx="7488382" cy="1464237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5298284-D2A1-EB0B-FFDD-C724B6141E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6314" y="2514600"/>
            <a:ext cx="491737" cy="5057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421D748-85FF-FD03-3273-0EB41799F3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58205" y="2514600"/>
            <a:ext cx="502173" cy="505786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4F2B9FE4-4861-A696-A351-791137DFCB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76314" y="1135595"/>
            <a:ext cx="519826" cy="523487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9D75404A-D5AD-33EE-1030-861F45CCC6A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65676" y="1780738"/>
            <a:ext cx="530966" cy="52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8701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D331CAB2-B199-27AE-B4E6-B8497BBF1A38}"/>
              </a:ext>
            </a:extLst>
          </p:cNvPr>
          <p:cNvSpPr txBox="1"/>
          <p:nvPr/>
        </p:nvSpPr>
        <p:spPr>
          <a:xfrm>
            <a:off x="3048544" y="2967335"/>
            <a:ext cx="609708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BE" dirty="0"/>
              <a:t>https://www.actuia.com/contribution/thibault-neveu/apprentissage-par-renforcement-exploration-et-exploitation/</a:t>
            </a:r>
          </a:p>
        </p:txBody>
      </p:sp>
    </p:spTree>
    <p:extLst>
      <p:ext uri="{BB962C8B-B14F-4D97-AF65-F5344CB8AC3E}">
        <p14:creationId xmlns:p14="http://schemas.microsoft.com/office/powerpoint/2010/main" val="11011769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F4A485-C9CA-E4A8-396E-C6E07D61CF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328" y="715499"/>
            <a:ext cx="5577700" cy="5637676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0B644044-E360-9C34-36FB-FF5F367924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0" y="715499"/>
            <a:ext cx="5577700" cy="5637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30230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76</Words>
  <Application>Microsoft Office PowerPoint</Application>
  <PresentationFormat>Grand écran</PresentationFormat>
  <Paragraphs>55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Ludovic Lambrechts</dc:creator>
  <cp:lastModifiedBy>Ludovic Lambrechts</cp:lastModifiedBy>
  <cp:revision>39</cp:revision>
  <cp:lastPrinted>2023-09-05T22:20:54Z</cp:lastPrinted>
  <dcterms:created xsi:type="dcterms:W3CDTF">2023-08-31T23:13:14Z</dcterms:created>
  <dcterms:modified xsi:type="dcterms:W3CDTF">2023-09-05T22:22:53Z</dcterms:modified>
</cp:coreProperties>
</file>